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47" d="100"/>
          <a:sy n="47" d="100"/>
        </p:scale>
        <p:origin x="6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준호" userId="9acc86483c1f90bc" providerId="LiveId" clId="{94D6CFB2-7F47-482E-B1AD-007FF78AA4A2}"/>
    <pc:docChg chg="delSld modSld">
      <pc:chgData name="김 준호" userId="9acc86483c1f90bc" providerId="LiveId" clId="{94D6CFB2-7F47-482E-B1AD-007FF78AA4A2}" dt="2022-07-27T09:05:10.344" v="15" actId="1076"/>
      <pc:docMkLst>
        <pc:docMk/>
      </pc:docMkLst>
      <pc:sldChg chg="modSp mod">
        <pc:chgData name="김 준호" userId="9acc86483c1f90bc" providerId="LiveId" clId="{94D6CFB2-7F47-482E-B1AD-007FF78AA4A2}" dt="2022-07-27T09:02:53.221" v="10" actId="20577"/>
        <pc:sldMkLst>
          <pc:docMk/>
          <pc:sldMk cId="2871040340" sldId="257"/>
        </pc:sldMkLst>
        <pc:spChg chg="mod">
          <ac:chgData name="김 준호" userId="9acc86483c1f90bc" providerId="LiveId" clId="{94D6CFB2-7F47-482E-B1AD-007FF78AA4A2}" dt="2022-07-27T09:02:53.221" v="10" actId="20577"/>
          <ac:spMkLst>
            <pc:docMk/>
            <pc:sldMk cId="2871040340" sldId="257"/>
            <ac:spMk id="3" creationId="{EC2E4529-0374-6DD7-931E-DD2ABF97F43F}"/>
          </ac:spMkLst>
        </pc:spChg>
      </pc:sldChg>
      <pc:sldChg chg="modSp del mod">
        <pc:chgData name="김 준호" userId="9acc86483c1f90bc" providerId="LiveId" clId="{94D6CFB2-7F47-482E-B1AD-007FF78AA4A2}" dt="2022-07-27T09:02:37.375" v="3" actId="47"/>
        <pc:sldMkLst>
          <pc:docMk/>
          <pc:sldMk cId="2192827067" sldId="262"/>
        </pc:sldMkLst>
        <pc:spChg chg="mod">
          <ac:chgData name="김 준호" userId="9acc86483c1f90bc" providerId="LiveId" clId="{94D6CFB2-7F47-482E-B1AD-007FF78AA4A2}" dt="2022-07-27T09:02:30.918" v="0" actId="20577"/>
          <ac:spMkLst>
            <pc:docMk/>
            <pc:sldMk cId="2192827067" sldId="262"/>
            <ac:spMk id="3" creationId="{51F85274-40B8-BA9F-DF9E-20713C2F5F9E}"/>
          </ac:spMkLst>
        </pc:spChg>
      </pc:sldChg>
      <pc:sldChg chg="modSp mod">
        <pc:chgData name="김 준호" userId="9acc86483c1f90bc" providerId="LiveId" clId="{94D6CFB2-7F47-482E-B1AD-007FF78AA4A2}" dt="2022-07-27T09:05:10.344" v="15" actId="1076"/>
        <pc:sldMkLst>
          <pc:docMk/>
          <pc:sldMk cId="1653569373" sldId="263"/>
        </pc:sldMkLst>
        <pc:picChg chg="mod">
          <ac:chgData name="김 준호" userId="9acc86483c1f90bc" providerId="LiveId" clId="{94D6CFB2-7F47-482E-B1AD-007FF78AA4A2}" dt="2022-07-27T09:05:10.344" v="15" actId="1076"/>
          <ac:picMkLst>
            <pc:docMk/>
            <pc:sldMk cId="1653569373" sldId="263"/>
            <ac:picMk id="6" creationId="{CF1F2364-573D-2D8C-2AF9-F9BED46683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26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3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3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7/27/2022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8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536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8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0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7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5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5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BD6E0FFD-B5B8-781C-F22A-C47C982FB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095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D8F6-DEAC-4474-15FF-FEC2C73CD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오차 </a:t>
            </a:r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역전파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766059-4DDB-74E8-5E31-9BE2D5BC6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/>
          <a:p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역전파란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 미분</a:t>
            </a:r>
            <a:r>
              <a:rPr lang="en-US" altLang="ko-KR" dirty="0"/>
              <a:t>-&gt; </a:t>
            </a:r>
            <a:r>
              <a:rPr lang="ko-KR" altLang="en-US" dirty="0"/>
              <a:t>단순하고 구현하기 쉽지만 계산 시간이 오래 걸림</a:t>
            </a:r>
            <a:endParaRPr lang="en-US" altLang="ko-KR" dirty="0"/>
          </a:p>
          <a:p>
            <a:r>
              <a:rPr lang="ko-KR" altLang="en-US" dirty="0"/>
              <a:t>이를 보완하기 위해 </a:t>
            </a:r>
            <a:r>
              <a:rPr lang="ko-KR" altLang="en-US" dirty="0" err="1"/>
              <a:t>오차역전파법이용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기울기를 효율적으로 계산하는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종류</a:t>
            </a:r>
            <a:r>
              <a:rPr lang="en-US" altLang="ko-KR" dirty="0"/>
              <a:t>: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수식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계산 그래프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104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FCCA8-212A-5140-CDA9-80DACB38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0F602-7F33-87F1-5BB7-6A481983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계산과정을 그래프로 나타낸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 자료구조로 복수의 노드와 </a:t>
            </a:r>
            <a:r>
              <a:rPr lang="ko-KR" altLang="en-US" dirty="0" err="1"/>
              <a:t>에지로</a:t>
            </a:r>
            <a:r>
              <a:rPr lang="ko-KR" altLang="en-US" dirty="0"/>
              <a:t> 표현된다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859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계산 그래프를 구성한다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그래프에서 계산을 왼쪽에서 오른쪽 순으로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방법의 </a:t>
            </a:r>
            <a:r>
              <a:rPr lang="ko-KR" altLang="en-US" dirty="0" err="1"/>
              <a:t>반대반향으로</a:t>
            </a:r>
            <a:r>
              <a:rPr lang="ko-KR" altLang="en-US" dirty="0"/>
              <a:t> 진행하는 것이 </a:t>
            </a:r>
            <a:r>
              <a:rPr lang="ko-KR" altLang="en-US" sz="3200" b="1" dirty="0" err="1"/>
              <a:t>역전파</a:t>
            </a:r>
            <a:endParaRPr lang="en-US" altLang="ko-KR" sz="3200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44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그래프의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국소적 계산가능</a:t>
            </a:r>
            <a:r>
              <a:rPr lang="en-US" altLang="ko-KR" dirty="0"/>
              <a:t>-&gt;</a:t>
            </a:r>
            <a:r>
              <a:rPr lang="ko-KR" altLang="en-US" dirty="0"/>
              <a:t> 전체에서 어떤 일이 벌어지든 상관없이 자신과 관계된 정보만으로 결과 출력</a:t>
            </a:r>
            <a:r>
              <a:rPr lang="en-US" altLang="ko-KR" dirty="0"/>
              <a:t>, </a:t>
            </a:r>
            <a:r>
              <a:rPr lang="ko-KR" altLang="en-US" dirty="0"/>
              <a:t>아무리 복잡해도 단순한 계산에 집중해 문제 단순화할 수 있으며</a:t>
            </a:r>
            <a:r>
              <a:rPr lang="en-US" altLang="ko-KR" dirty="0"/>
              <a:t>, </a:t>
            </a:r>
            <a:r>
              <a:rPr lang="ko-KR" altLang="en-US" dirty="0"/>
              <a:t>중간결과를 보관할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쓰는 이유</a:t>
            </a:r>
            <a:r>
              <a:rPr lang="en-US" altLang="ko-KR" dirty="0"/>
              <a:t>: </a:t>
            </a:r>
            <a:r>
              <a:rPr lang="ko-KR" altLang="en-US" dirty="0"/>
              <a:t>역전파를 통해 미분을 효율적으로 계산할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48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/>
              <a:t>덧셈 노드의 </a:t>
            </a:r>
            <a:r>
              <a:rPr lang="ko-KR" altLang="en-US" err="1"/>
              <a:t>역전파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F743A-E744-4B52-F782-1D35EC0A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94" y="1539559"/>
            <a:ext cx="5056393" cy="22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곱셈 노드의 </a:t>
            </a:r>
            <a:r>
              <a:rPr lang="ko-KR" altLang="en-US" dirty="0" err="1"/>
              <a:t>역전파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F2364-573D-2D8C-2AF9-F9BED466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69" y="1923712"/>
            <a:ext cx="4495524" cy="25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937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_2SEEDS">
      <a:dk1>
        <a:srgbClr val="000000"/>
      </a:dk1>
      <a:lt1>
        <a:srgbClr val="FFFFFF"/>
      </a:lt1>
      <a:dk2>
        <a:srgbClr val="32321C"/>
      </a:dk2>
      <a:lt2>
        <a:srgbClr val="F3F3F0"/>
      </a:lt2>
      <a:accent1>
        <a:srgbClr val="5151BA"/>
      </a:accent1>
      <a:accent2>
        <a:srgbClr val="4D7EC3"/>
      </a:accent2>
      <a:accent3>
        <a:srgbClr val="7E4DC3"/>
      </a:accent3>
      <a:accent4>
        <a:srgbClr val="B1803B"/>
      </a:accent4>
      <a:accent5>
        <a:srgbClr val="B2B246"/>
      </a:accent5>
      <a:accent6>
        <a:srgbClr val="80B13B"/>
      </a:accent6>
      <a:hlink>
        <a:srgbClr val="BF3F7F"/>
      </a:hlink>
      <a:folHlink>
        <a:srgbClr val="7F7F7F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116</Words>
  <Application>Microsoft Office PowerPoint</Application>
  <PresentationFormat>와이드스크린</PresentationFormat>
  <Paragraphs>27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Meiryo</vt:lpstr>
      <vt:lpstr>Microsoft GothicNeo</vt:lpstr>
      <vt:lpstr>Corbel</vt:lpstr>
      <vt:lpstr>SketchLinesVTI</vt:lpstr>
      <vt:lpstr>오차 역전파</vt:lpstr>
      <vt:lpstr>오차 역전파란?</vt:lpstr>
      <vt:lpstr>계산그래프</vt:lpstr>
      <vt:lpstr>순전파</vt:lpstr>
      <vt:lpstr>계산 그래프의 특징</vt:lpstr>
      <vt:lpstr>역전파</vt:lpstr>
      <vt:lpstr>역전파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오차 역전파</dc:title>
  <dc:creator>김 준호</dc:creator>
  <cp:lastModifiedBy>김 준호</cp:lastModifiedBy>
  <cp:revision>1</cp:revision>
  <dcterms:created xsi:type="dcterms:W3CDTF">2022-07-27T02:41:02Z</dcterms:created>
  <dcterms:modified xsi:type="dcterms:W3CDTF">2022-07-27T09:05:16Z</dcterms:modified>
</cp:coreProperties>
</file>